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nl-NL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nl-NL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capetheclassroom.n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capetheclassroom.n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www.leraar24.nl/gamification-escape-classro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6f_PBz2HO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hyperlink" Target="http://www.youtube.com/watch?v=W6f_PBz2HO0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zZInWFuIj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EiafRc4K3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0892" y="-929192"/>
            <a:ext cx="10743360" cy="67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Ontstaan 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Examentraining havo/vwo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Losse onderdelen in (delen van) lessen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575" y="3219813"/>
            <a:ext cx="2381250" cy="1683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Shape 126" descr="Z:\My Documents\Downloads\12483101_10206651489343925_1257515726_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9750" y="0"/>
            <a:ext cx="2702963" cy="510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 descr="Z:\My Documents\Downloads\12494612_10206651492103994_885023134_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6285" y="74"/>
            <a:ext cx="3842269" cy="510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85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Shape 134" descr="Z:\My Documents\Downloads\20151208_093031_HD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312"/>
            <a:ext cx="2881386" cy="51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4300" y="0"/>
            <a:ext cx="28837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5">
            <a:alphaModFix/>
          </a:blip>
          <a:srcRect l="-23426"/>
          <a:stretch/>
        </p:blipFill>
        <p:spPr>
          <a:xfrm>
            <a:off x="2306275" y="0"/>
            <a:ext cx="38253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2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l="747" t="6109" r="2211" b="5978"/>
          <a:stretch/>
        </p:blipFill>
        <p:spPr>
          <a:xfrm>
            <a:off x="68300" y="314200"/>
            <a:ext cx="8802066" cy="451740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4142450" y="135100"/>
            <a:ext cx="5711100" cy="55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None/>
            </a:pPr>
            <a:r>
              <a:rPr lang="nl-NL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www.escapetheclassroom.nl</a:t>
            </a: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Ontstaan 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575" y="3219813"/>
            <a:ext cx="2381250" cy="168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 t="10733" b="4621"/>
          <a:stretch/>
        </p:blipFill>
        <p:spPr>
          <a:xfrm>
            <a:off x="73975" y="480950"/>
            <a:ext cx="8924082" cy="42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l="11378" t="9714" r="15963" b="7674"/>
          <a:stretch/>
        </p:blipFill>
        <p:spPr>
          <a:xfrm>
            <a:off x="2133800" y="260900"/>
            <a:ext cx="6643675" cy="42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Image result for week van de biologie" title="View source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400" y="3189600"/>
            <a:ext cx="2708201" cy="179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Didactiek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nl-NL" b="1">
                <a:solidFill>
                  <a:schemeClr val="dk1"/>
                </a:solidFill>
              </a:rPr>
              <a:t>Enorme betrokkenheid</a:t>
            </a:r>
            <a:r>
              <a:rPr lang="nl-NL">
                <a:solidFill>
                  <a:schemeClr val="dk1"/>
                </a:solidFill>
              </a:rPr>
              <a:t> bij een </a:t>
            </a:r>
            <a:r>
              <a:rPr lang="nl-NL" b="1">
                <a:solidFill>
                  <a:schemeClr val="dk1"/>
                </a:solidFill>
              </a:rPr>
              <a:t>gemeenschappelijk doel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nl-NL" b="1">
                <a:solidFill>
                  <a:schemeClr val="dk1"/>
                </a:solidFill>
              </a:rPr>
              <a:t>Onderlinge afhankelijkheid</a:t>
            </a:r>
            <a:r>
              <a:rPr lang="nl-NL">
                <a:solidFill>
                  <a:schemeClr val="dk1"/>
                </a:solidFill>
              </a:rPr>
              <a:t> en </a:t>
            </a:r>
            <a:r>
              <a:rPr lang="nl-NL" b="1">
                <a:solidFill>
                  <a:schemeClr val="dk1"/>
                </a:solidFill>
              </a:rPr>
              <a:t>samenwerkingsvaardigheden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nl-NL" b="1">
                <a:solidFill>
                  <a:schemeClr val="dk1"/>
                </a:solidFill>
              </a:rPr>
              <a:t>Oplossen</a:t>
            </a:r>
            <a:r>
              <a:rPr lang="nl-NL">
                <a:solidFill>
                  <a:schemeClr val="dk1"/>
                </a:solidFill>
              </a:rPr>
              <a:t> van problemen en </a:t>
            </a:r>
            <a:r>
              <a:rPr lang="nl-NL" b="1">
                <a:solidFill>
                  <a:schemeClr val="dk1"/>
                </a:solidFill>
              </a:rPr>
              <a:t>out of the box</a:t>
            </a:r>
            <a:r>
              <a:rPr lang="nl-NL">
                <a:solidFill>
                  <a:schemeClr val="dk1"/>
                </a:solidFill>
              </a:rPr>
              <a:t> denken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nl-NL">
                <a:solidFill>
                  <a:schemeClr val="dk1"/>
                </a:solidFill>
              </a:rPr>
              <a:t>Betekenisvolle </a:t>
            </a:r>
            <a:r>
              <a:rPr lang="nl-NL" b="1">
                <a:solidFill>
                  <a:schemeClr val="dk1"/>
                </a:solidFill>
              </a:rPr>
              <a:t>simulatie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nl-NL" b="1">
                <a:solidFill>
                  <a:schemeClr val="dk1"/>
                </a:solidFill>
              </a:rPr>
              <a:t>Spelenderwijs </a:t>
            </a:r>
            <a:r>
              <a:rPr lang="nl-NL">
                <a:solidFill>
                  <a:schemeClr val="dk1"/>
                </a:solidFill>
              </a:rPr>
              <a:t>leren</a:t>
            </a:r>
          </a:p>
          <a:p>
            <a:pPr marL="285750" marR="0" lvl="0" indent="-4000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Regel het materiaal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50" y="120812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2483768" y="3723878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85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Sleutels, codes en aanwijzingen</a:t>
            </a:r>
          </a:p>
        </p:txBody>
      </p:sp>
      <p:pic>
        <p:nvPicPr>
          <p:cNvPr id="60" name="Shape 60" descr="http://cdn.ziezozon.com/images/upload/cached/264f3c604fa6fdd1d8426db1e0cfe5ce253f5ec5_30327_260_242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957" y="771550"/>
            <a:ext cx="3176469" cy="295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Regel het materiaal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Bedenk/download een simpele puzzel</a:t>
            </a: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50" y="120812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91877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Regel het materiaal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Bedenk/download een simpele puzzel</a:t>
            </a: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Sluit je leerlingen op!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50" y="120812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91877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Gelukt??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4000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							 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4000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0350" y="198852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3225" y="1947165"/>
            <a:ext cx="775875" cy="775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								+ 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3725625" y="2205775"/>
            <a:ext cx="7758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550" y="1997413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8425" y="1956052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0350" y="198852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3225" y="1947165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6">
            <a:alphaModFix/>
          </a:blip>
          <a:srcRect b="10666"/>
          <a:stretch/>
        </p:blipFill>
        <p:spPr>
          <a:xfrm>
            <a:off x="3704213" y="1512650"/>
            <a:ext cx="773069" cy="69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								+ 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BINAS</a:t>
            </a:r>
          </a:p>
          <a:p>
            <a:pPr marL="285750" marR="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 voedselweb die je op het plafond geschreven hebt met onzichtbare inkt</a:t>
            </a:r>
          </a:p>
          <a:p>
            <a:pPr marL="285750" marR="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 stuk tekst</a:t>
            </a:r>
          </a:p>
          <a:p>
            <a:pPr marL="285750" marR="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ga zo maar door… </a:t>
            </a: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3725625" y="2205775"/>
            <a:ext cx="7758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550" y="1997413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8425" y="1956052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0350" y="198852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3225" y="1947165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6">
            <a:alphaModFix/>
          </a:blip>
          <a:srcRect b="10666"/>
          <a:stretch/>
        </p:blipFill>
        <p:spPr>
          <a:xfrm>
            <a:off x="3704213" y="1512650"/>
            <a:ext cx="773069" cy="69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Hele kamer bouwen 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 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92" cy="22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/>
          <p:nvPr/>
        </p:nvSpPr>
        <p:spPr>
          <a:xfrm>
            <a:off x="2138850" y="2631450"/>
            <a:ext cx="7758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2000" y="2485338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875" y="2443977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50" y="236052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625" y="2319165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50" y="3887950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625" y="3846590"/>
            <a:ext cx="775875" cy="7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1156100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4575" y="1114740"/>
            <a:ext cx="775875" cy="7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 rot="-2544681">
            <a:off x="1927039" y="3574063"/>
            <a:ext cx="1150718" cy="25842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3450" y="1156100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325" y="1114740"/>
            <a:ext cx="775875" cy="7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2168875" y="1373363"/>
            <a:ext cx="7758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1250" y="1890575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4125" y="1849215"/>
            <a:ext cx="775875" cy="77584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/>
          <p:nvPr/>
        </p:nvSpPr>
        <p:spPr>
          <a:xfrm rot="-1627798">
            <a:off x="4983000" y="2442485"/>
            <a:ext cx="775640" cy="25854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/>
        </p:nvSpPr>
        <p:spPr>
          <a:xfrm rot="859911">
            <a:off x="4983002" y="1625455"/>
            <a:ext cx="775639" cy="2585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997225" y="1303175"/>
            <a:ext cx="366900" cy="39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921025" y="2498688"/>
            <a:ext cx="366900" cy="39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928275" y="4049913"/>
            <a:ext cx="366900" cy="39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3817525" y="2619788"/>
            <a:ext cx="366900" cy="39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3943325" y="1297163"/>
            <a:ext cx="366900" cy="39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6706775" y="2086338"/>
            <a:ext cx="366900" cy="39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Kijk wat leerlingen kunnen doen:</a:t>
            </a:r>
          </a:p>
        </p:txBody>
      </p:sp>
      <p:pic>
        <p:nvPicPr>
          <p:cNvPr id="286" name="Shape 286" descr="De Haagse Hogescho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0365" y="4148541"/>
            <a:ext cx="179769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87" y="1864019"/>
            <a:ext cx="3510192" cy="22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6599" y="801674"/>
            <a:ext cx="4877403" cy="273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 </a:t>
            </a:r>
          </a:p>
        </p:txBody>
      </p:sp>
      <p:pic>
        <p:nvPicPr>
          <p:cNvPr id="294" name="Shape 294" descr="Bulk Hardware 40mm Combination Padlock with Resettable 4-Digit Combination - Bl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2355726"/>
            <a:ext cx="2495419" cy="2495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85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Belangrijk! </a:t>
            </a:r>
          </a:p>
          <a:p>
            <a:pPr marL="0" marR="0" lvl="0" indent="-285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 Het hoeft niet groot te zijn → leerlingen vinden een cijferslot al leuk 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Meer weten?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232486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u="sng">
                <a:solidFill>
                  <a:schemeClr val="hlink"/>
                </a:solidFill>
                <a:hlinkClick r:id="rId3"/>
              </a:rPr>
              <a:t>www.escapetheclassroom.nl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/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/>
              <a:t>Facebook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/>
              <a:t>Twitter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/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Bekijk het interview op Leraar24:</a:t>
            </a:r>
          </a:p>
          <a:p>
            <a:pPr marL="0" marR="0" lvl="0" indent="-88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https://www.leraar24.nl/gamification-escape-classroom/</a:t>
            </a:r>
            <a:r>
              <a:rPr lang="nl-NL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5">
            <a:alphaModFix/>
          </a:blip>
          <a:srcRect l="23333" t="10336" r="24341" b="6562"/>
          <a:stretch/>
        </p:blipFill>
        <p:spPr>
          <a:xfrm>
            <a:off x="4267388" y="723531"/>
            <a:ext cx="4746374" cy="427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Survival tips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Samenwerken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Communiceren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Kom tussendoor samen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Wegleggen wat klaar is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Ben actief, maak dingen open, zoek!</a:t>
            </a:r>
          </a:p>
          <a:p>
            <a:pPr marL="0" marR="0" lvl="0" indent="-285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ziet het eruit in de klas?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292059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Filmpje: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l-NL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https://www.youtube.com/watch?v=W6f_PBz2HO0</a:t>
            </a:r>
            <a:r>
              <a:rPr lang="nl-NL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10" name="Shape 310" title="Escape the Classroom - in de klas">
            <a:hlinkClick r:id="rId4"/>
          </p:cNvPr>
          <p:cNvSpPr/>
          <p:nvPr/>
        </p:nvSpPr>
        <p:spPr>
          <a:xfrm>
            <a:off x="3569586" y="1017724"/>
            <a:ext cx="5421425" cy="40660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Zelf puzzel maken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Maak groepen 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Denk aan: slot, sleutel, aanwijzing</a:t>
            </a:r>
          </a:p>
          <a:p>
            <a:pPr marL="285750" marR="0" lvl="0" indent="-4000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285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-285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Shape 317" descr="http://www.survivalwebshop.nl/components/com_virtuemart/shop_image/product/a78046147937025dac2504ce355c33e1.jpg"/>
          <p:cNvPicPr preferRelativeResize="0"/>
          <p:nvPr/>
        </p:nvPicPr>
        <p:blipFill rotWithShape="1">
          <a:blip r:embed="rId3">
            <a:alphaModFix/>
          </a:blip>
          <a:srcRect t="13602"/>
          <a:stretch/>
        </p:blipFill>
        <p:spPr>
          <a:xfrm>
            <a:off x="6332265" y="0"/>
            <a:ext cx="2857500" cy="167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 descr="502410 5 Letter Password Combination Padlock Safety L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0215" y="1329772"/>
            <a:ext cx="2267915" cy="226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 descr="http://ecx.images-amazon.com/images/I/61KHk7HkPrL._SL1000_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4642" y="1750666"/>
            <a:ext cx="1779662" cy="177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9250" y="2675900"/>
            <a:ext cx="684839" cy="6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2125" y="2634540"/>
            <a:ext cx="775875" cy="775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6592" y="-956642"/>
            <a:ext cx="10743363" cy="676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Regels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team speel je rondom een blok van tafels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 je eigen kleur in de gaten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Alles mag uit elkaar maar hoeft niet stuk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Eindpuzzel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>
                <a:solidFill>
                  <a:schemeClr val="hlink"/>
                </a:solidFill>
                <a:hlinkClick r:id="rId3"/>
              </a:rPr>
              <a:t>Filmpje met timer</a:t>
            </a:r>
          </a:p>
          <a:p>
            <a:pPr marL="285750" marR="0" lvl="0" indent="-4000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4000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56592" y="-956642"/>
            <a:ext cx="10743360" cy="67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Shape 87" descr="stroomschema_KS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0605" y="0"/>
            <a:ext cx="3592521" cy="5079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Napraten – 5 min  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Noem 2 sterke punten van jullie samenwerking. </a:t>
            </a:r>
          </a:p>
          <a:p>
            <a:pPr marL="457200" marR="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Welke puzzels vond je het moeilijkst?</a:t>
            </a:r>
          </a:p>
          <a:p>
            <a:pPr marL="457200" marR="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Hoe kan een spel als dit worden gebruikt in de klas ?</a:t>
            </a:r>
          </a:p>
          <a:p>
            <a:pPr marL="457200" marR="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endParaRPr sz="1800" b="0" i="1" u="none" strike="noStrike" cap="none">
              <a:solidFill>
                <a:schemeClr val="accent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-285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Escape the classroom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Ontstaan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start je zelf?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Puzzel bedenken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nl-NL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Ontstaan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85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nl-NL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3186072"/>
            <a:ext cx="4834508" cy="1094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 descr="escape-room-heerhugowaa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962" y="267494"/>
            <a:ext cx="2836966" cy="210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5528" y="3219822"/>
            <a:ext cx="3510164" cy="221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Z:\My Documents\Downloads\12510180_10206651397501629_1309631593_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05528" y="2501984"/>
            <a:ext cx="3260656" cy="2455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</Words>
  <Application>Microsoft Office PowerPoint</Application>
  <PresentationFormat>Diavoorstelling (16:9)</PresentationFormat>
  <Paragraphs>112</Paragraphs>
  <Slides>32</Slides>
  <Notes>32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4" baseType="lpstr">
      <vt:lpstr>Arial</vt:lpstr>
      <vt:lpstr>simple-light-2</vt:lpstr>
      <vt:lpstr>PowerPoint-presentatie</vt:lpstr>
      <vt:lpstr>PowerPoint-presentatie</vt:lpstr>
      <vt:lpstr>Survival tips</vt:lpstr>
      <vt:lpstr>Regels</vt:lpstr>
      <vt:lpstr>PowerPoint-presentatie</vt:lpstr>
      <vt:lpstr>PowerPoint-presentatie</vt:lpstr>
      <vt:lpstr>Napraten – 5 min  </vt:lpstr>
      <vt:lpstr>Escape the classroom</vt:lpstr>
      <vt:lpstr>Ontstaan</vt:lpstr>
      <vt:lpstr>Ontstaan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Ontstaan </vt:lpstr>
      <vt:lpstr>PowerPoint-presentatie</vt:lpstr>
      <vt:lpstr>Didactiek</vt:lpstr>
      <vt:lpstr>Hoe start je zelf? </vt:lpstr>
      <vt:lpstr>Hoe start je zelf? </vt:lpstr>
      <vt:lpstr>Hoe start je zelf? </vt:lpstr>
      <vt:lpstr>Hoe start je zelf? </vt:lpstr>
      <vt:lpstr>Hoe start je zelf? </vt:lpstr>
      <vt:lpstr>Hoe start je zelf? </vt:lpstr>
      <vt:lpstr>Hoe start je zelf? </vt:lpstr>
      <vt:lpstr>Hele kamer bouwen </vt:lpstr>
      <vt:lpstr>Hoe start je zelf? </vt:lpstr>
      <vt:lpstr>Hoe start je zelf? </vt:lpstr>
      <vt:lpstr>Meer weten?</vt:lpstr>
      <vt:lpstr>Hoe ziet het eruit in de klas?</vt:lpstr>
      <vt:lpstr>Zelf puzzel maken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Martine Kalisvaart</dc:creator>
  <cp:lastModifiedBy>Martine Kalisvaart</cp:lastModifiedBy>
  <cp:revision>1</cp:revision>
  <dcterms:modified xsi:type="dcterms:W3CDTF">2017-11-29T09:31:59Z</dcterms:modified>
</cp:coreProperties>
</file>